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</a:rPr>
              <a:t>RISE Foundational Learning Program (FLP)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3657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CADCFC"/>
                </a:solidFill>
              </a:rPr>
              <a:t>Transforming Education in The Gambia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E2761"/>
                </a:solidFill>
              </a:rPr>
              <a:t>Overview and Challenges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212121"/>
                </a:solidFill>
              </a:rPr>
              <a:t>Significant learning poverty: 90% of 10-year-olds unable to read simple text (2020 SDI)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18288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212121"/>
                </a:solidFill>
              </a:rPr>
              <a:t>RISE FLP aims to address this with competency-based curriculum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22860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212121"/>
                </a:solidFill>
              </a:rPr>
              <a:t>Nationwide implementation from ECD to Grade 3/4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57200" y="2743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212121"/>
                </a:solidFill>
              </a:rPr>
              <a:t>Supported by Learning Masterminds and World Bank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2026-04-15T22:09:07Z</dcterms:created>
  <dcterms:modified xsi:type="dcterms:W3CDTF">2026-04-15T22:09:07Z</dcterms:modified>
</cp:coreProperties>
</file>